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3190875" cy="3617913"/>
  <p:notesSz cx="6858000" cy="9144000"/>
  <p:defaultTextStyle>
    <a:defPPr>
      <a:defRPr lang="en-US"/>
    </a:defPPr>
    <a:lvl1pPr marL="0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1pPr>
    <a:lvl2pPr marL="327584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2pPr>
    <a:lvl3pPr marL="655168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3pPr>
    <a:lvl4pPr marL="982751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4pPr>
    <a:lvl5pPr marL="1310335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5pPr>
    <a:lvl6pPr marL="1637919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6pPr>
    <a:lvl7pPr marL="1965503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7pPr>
    <a:lvl8pPr marL="2293087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8pPr>
    <a:lvl9pPr marL="2620670" algn="l" defTabSz="655168" rtl="0" eaLnBrk="1" latinLnBrk="0" hangingPunct="1">
      <a:defRPr sz="129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CC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9" autoAdjust="0"/>
    <p:restoredTop sz="94660"/>
  </p:normalViewPr>
  <p:slideViewPr>
    <p:cSldViewPr snapToGrid="0">
      <p:cViewPr>
        <p:scale>
          <a:sx n="184" d="100"/>
          <a:sy n="184" d="100"/>
        </p:scale>
        <p:origin x="236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316" y="592098"/>
            <a:ext cx="2712244" cy="1259570"/>
          </a:xfrm>
        </p:spPr>
        <p:txBody>
          <a:bodyPr anchor="b"/>
          <a:lstStyle>
            <a:lvl1pPr algn="ctr">
              <a:defRPr sz="20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860" y="1900242"/>
            <a:ext cx="2393156" cy="873491"/>
          </a:xfrm>
        </p:spPr>
        <p:txBody>
          <a:bodyPr/>
          <a:lstStyle>
            <a:lvl1pPr marL="0" indent="0" algn="ctr">
              <a:buNone/>
              <a:defRPr sz="838"/>
            </a:lvl1pPr>
            <a:lvl2pPr marL="159563" indent="0" algn="ctr">
              <a:buNone/>
              <a:defRPr sz="698"/>
            </a:lvl2pPr>
            <a:lvl3pPr marL="319126" indent="0" algn="ctr">
              <a:buNone/>
              <a:defRPr sz="628"/>
            </a:lvl3pPr>
            <a:lvl4pPr marL="478688" indent="0" algn="ctr">
              <a:buNone/>
              <a:defRPr sz="558"/>
            </a:lvl4pPr>
            <a:lvl5pPr marL="638251" indent="0" algn="ctr">
              <a:buNone/>
              <a:defRPr sz="558"/>
            </a:lvl5pPr>
            <a:lvl6pPr marL="797814" indent="0" algn="ctr">
              <a:buNone/>
              <a:defRPr sz="558"/>
            </a:lvl6pPr>
            <a:lvl7pPr marL="957377" indent="0" algn="ctr">
              <a:buNone/>
              <a:defRPr sz="558"/>
            </a:lvl7pPr>
            <a:lvl8pPr marL="1116940" indent="0" algn="ctr">
              <a:buNone/>
              <a:defRPr sz="558"/>
            </a:lvl8pPr>
            <a:lvl9pPr marL="1276502" indent="0" algn="ctr">
              <a:buNone/>
              <a:defRPr sz="55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60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815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1" y="901967"/>
            <a:ext cx="2752130" cy="1504951"/>
          </a:xfrm>
        </p:spPr>
        <p:txBody>
          <a:bodyPr anchor="b"/>
          <a:lstStyle>
            <a:lvl1pPr>
              <a:defRPr sz="20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711" y="2421155"/>
            <a:ext cx="2752130" cy="791418"/>
          </a:xfrm>
        </p:spPr>
        <p:txBody>
          <a:bodyPr/>
          <a:lstStyle>
            <a:lvl1pPr marL="0" indent="0">
              <a:buNone/>
              <a:defRPr sz="838">
                <a:solidFill>
                  <a:schemeClr val="tx1"/>
                </a:solidFill>
              </a:defRPr>
            </a:lvl1pPr>
            <a:lvl2pPr marL="159563" indent="0">
              <a:buNone/>
              <a:defRPr sz="698">
                <a:solidFill>
                  <a:schemeClr val="tx1">
                    <a:tint val="75000"/>
                  </a:schemeClr>
                </a:solidFill>
              </a:defRPr>
            </a:lvl2pPr>
            <a:lvl3pPr marL="319126" indent="0">
              <a:buNone/>
              <a:defRPr sz="628">
                <a:solidFill>
                  <a:schemeClr val="tx1">
                    <a:tint val="75000"/>
                  </a:schemeClr>
                </a:solidFill>
              </a:defRPr>
            </a:lvl3pPr>
            <a:lvl4pPr marL="478688" indent="0">
              <a:buNone/>
              <a:defRPr sz="558">
                <a:solidFill>
                  <a:schemeClr val="tx1">
                    <a:tint val="75000"/>
                  </a:schemeClr>
                </a:solidFill>
              </a:defRPr>
            </a:lvl4pPr>
            <a:lvl5pPr marL="638251" indent="0">
              <a:buNone/>
              <a:defRPr sz="558">
                <a:solidFill>
                  <a:schemeClr val="tx1">
                    <a:tint val="75000"/>
                  </a:schemeClr>
                </a:solidFill>
              </a:defRPr>
            </a:lvl5pPr>
            <a:lvl6pPr marL="797814" indent="0">
              <a:buNone/>
              <a:defRPr sz="558">
                <a:solidFill>
                  <a:schemeClr val="tx1">
                    <a:tint val="75000"/>
                  </a:schemeClr>
                </a:solidFill>
              </a:defRPr>
            </a:lvl6pPr>
            <a:lvl7pPr marL="957377" indent="0">
              <a:buNone/>
              <a:defRPr sz="558">
                <a:solidFill>
                  <a:schemeClr val="tx1">
                    <a:tint val="75000"/>
                  </a:schemeClr>
                </a:solidFill>
              </a:defRPr>
            </a:lvl7pPr>
            <a:lvl8pPr marL="1116940" indent="0">
              <a:buNone/>
              <a:defRPr sz="558">
                <a:solidFill>
                  <a:schemeClr val="tx1">
                    <a:tint val="75000"/>
                  </a:schemeClr>
                </a:solidFill>
              </a:defRPr>
            </a:lvl8pPr>
            <a:lvl9pPr marL="1276502" indent="0">
              <a:buNone/>
              <a:defRPr sz="5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7495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73" y="963102"/>
            <a:ext cx="1356122" cy="229553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5380" y="963102"/>
            <a:ext cx="1356122" cy="229553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1531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788" y="192621"/>
            <a:ext cx="2752130" cy="69929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789" y="886891"/>
            <a:ext cx="1349889" cy="434652"/>
          </a:xfrm>
        </p:spPr>
        <p:txBody>
          <a:bodyPr anchor="b"/>
          <a:lstStyle>
            <a:lvl1pPr marL="0" indent="0">
              <a:buNone/>
              <a:defRPr sz="838" b="1"/>
            </a:lvl1pPr>
            <a:lvl2pPr marL="159563" indent="0">
              <a:buNone/>
              <a:defRPr sz="698" b="1"/>
            </a:lvl2pPr>
            <a:lvl3pPr marL="319126" indent="0">
              <a:buNone/>
              <a:defRPr sz="628" b="1"/>
            </a:lvl3pPr>
            <a:lvl4pPr marL="478688" indent="0">
              <a:buNone/>
              <a:defRPr sz="558" b="1"/>
            </a:lvl4pPr>
            <a:lvl5pPr marL="638251" indent="0">
              <a:buNone/>
              <a:defRPr sz="558" b="1"/>
            </a:lvl5pPr>
            <a:lvl6pPr marL="797814" indent="0">
              <a:buNone/>
              <a:defRPr sz="558" b="1"/>
            </a:lvl6pPr>
            <a:lvl7pPr marL="957377" indent="0">
              <a:buNone/>
              <a:defRPr sz="558" b="1"/>
            </a:lvl7pPr>
            <a:lvl8pPr marL="1116940" indent="0">
              <a:buNone/>
              <a:defRPr sz="558" b="1"/>
            </a:lvl8pPr>
            <a:lvl9pPr marL="1276502" indent="0">
              <a:buNone/>
              <a:defRPr sz="55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789" y="1321543"/>
            <a:ext cx="1349889" cy="194379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15381" y="886891"/>
            <a:ext cx="1356537" cy="434652"/>
          </a:xfrm>
        </p:spPr>
        <p:txBody>
          <a:bodyPr anchor="b"/>
          <a:lstStyle>
            <a:lvl1pPr marL="0" indent="0">
              <a:buNone/>
              <a:defRPr sz="838" b="1"/>
            </a:lvl1pPr>
            <a:lvl2pPr marL="159563" indent="0">
              <a:buNone/>
              <a:defRPr sz="698" b="1"/>
            </a:lvl2pPr>
            <a:lvl3pPr marL="319126" indent="0">
              <a:buNone/>
              <a:defRPr sz="628" b="1"/>
            </a:lvl3pPr>
            <a:lvl4pPr marL="478688" indent="0">
              <a:buNone/>
              <a:defRPr sz="558" b="1"/>
            </a:lvl4pPr>
            <a:lvl5pPr marL="638251" indent="0">
              <a:buNone/>
              <a:defRPr sz="558" b="1"/>
            </a:lvl5pPr>
            <a:lvl6pPr marL="797814" indent="0">
              <a:buNone/>
              <a:defRPr sz="558" b="1"/>
            </a:lvl6pPr>
            <a:lvl7pPr marL="957377" indent="0">
              <a:buNone/>
              <a:defRPr sz="558" b="1"/>
            </a:lvl7pPr>
            <a:lvl8pPr marL="1116940" indent="0">
              <a:buNone/>
              <a:defRPr sz="558" b="1"/>
            </a:lvl8pPr>
            <a:lvl9pPr marL="1276502" indent="0">
              <a:buNone/>
              <a:defRPr sz="55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15381" y="1321543"/>
            <a:ext cx="1356537" cy="194379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60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076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1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788" y="241194"/>
            <a:ext cx="1029140" cy="844180"/>
          </a:xfrm>
        </p:spPr>
        <p:txBody>
          <a:bodyPr anchor="b"/>
          <a:lstStyle>
            <a:lvl1pPr>
              <a:defRPr sz="111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538" y="520913"/>
            <a:ext cx="1615380" cy="2571063"/>
          </a:xfrm>
        </p:spPr>
        <p:txBody>
          <a:bodyPr/>
          <a:lstStyle>
            <a:lvl1pPr>
              <a:defRPr sz="1117"/>
            </a:lvl1pPr>
            <a:lvl2pPr>
              <a:defRPr sz="977"/>
            </a:lvl2pPr>
            <a:lvl3pPr>
              <a:defRPr sz="838"/>
            </a:lvl3pPr>
            <a:lvl4pPr>
              <a:defRPr sz="698"/>
            </a:lvl4pPr>
            <a:lvl5pPr>
              <a:defRPr sz="698"/>
            </a:lvl5pPr>
            <a:lvl6pPr>
              <a:defRPr sz="698"/>
            </a:lvl6pPr>
            <a:lvl7pPr>
              <a:defRPr sz="698"/>
            </a:lvl7pPr>
            <a:lvl8pPr>
              <a:defRPr sz="698"/>
            </a:lvl8pPr>
            <a:lvl9pPr>
              <a:defRPr sz="69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788" y="1085374"/>
            <a:ext cx="1029140" cy="2010789"/>
          </a:xfrm>
        </p:spPr>
        <p:txBody>
          <a:bodyPr/>
          <a:lstStyle>
            <a:lvl1pPr marL="0" indent="0">
              <a:buNone/>
              <a:defRPr sz="558"/>
            </a:lvl1pPr>
            <a:lvl2pPr marL="159563" indent="0">
              <a:buNone/>
              <a:defRPr sz="489"/>
            </a:lvl2pPr>
            <a:lvl3pPr marL="319126" indent="0">
              <a:buNone/>
              <a:defRPr sz="419"/>
            </a:lvl3pPr>
            <a:lvl4pPr marL="478688" indent="0">
              <a:buNone/>
              <a:defRPr sz="349"/>
            </a:lvl4pPr>
            <a:lvl5pPr marL="638251" indent="0">
              <a:buNone/>
              <a:defRPr sz="349"/>
            </a:lvl5pPr>
            <a:lvl6pPr marL="797814" indent="0">
              <a:buNone/>
              <a:defRPr sz="349"/>
            </a:lvl6pPr>
            <a:lvl7pPr marL="957377" indent="0">
              <a:buNone/>
              <a:defRPr sz="349"/>
            </a:lvl7pPr>
            <a:lvl8pPr marL="1116940" indent="0">
              <a:buNone/>
              <a:defRPr sz="349"/>
            </a:lvl8pPr>
            <a:lvl9pPr marL="1276502" indent="0">
              <a:buNone/>
              <a:defRPr sz="349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0584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788" y="241194"/>
            <a:ext cx="1029140" cy="844180"/>
          </a:xfrm>
        </p:spPr>
        <p:txBody>
          <a:bodyPr anchor="b"/>
          <a:lstStyle>
            <a:lvl1pPr>
              <a:defRPr sz="111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56538" y="520913"/>
            <a:ext cx="1615380" cy="2571063"/>
          </a:xfrm>
        </p:spPr>
        <p:txBody>
          <a:bodyPr anchor="t"/>
          <a:lstStyle>
            <a:lvl1pPr marL="0" indent="0">
              <a:buNone/>
              <a:defRPr sz="1117"/>
            </a:lvl1pPr>
            <a:lvl2pPr marL="159563" indent="0">
              <a:buNone/>
              <a:defRPr sz="977"/>
            </a:lvl2pPr>
            <a:lvl3pPr marL="319126" indent="0">
              <a:buNone/>
              <a:defRPr sz="838"/>
            </a:lvl3pPr>
            <a:lvl4pPr marL="478688" indent="0">
              <a:buNone/>
              <a:defRPr sz="698"/>
            </a:lvl4pPr>
            <a:lvl5pPr marL="638251" indent="0">
              <a:buNone/>
              <a:defRPr sz="698"/>
            </a:lvl5pPr>
            <a:lvl6pPr marL="797814" indent="0">
              <a:buNone/>
              <a:defRPr sz="698"/>
            </a:lvl6pPr>
            <a:lvl7pPr marL="957377" indent="0">
              <a:buNone/>
              <a:defRPr sz="698"/>
            </a:lvl7pPr>
            <a:lvl8pPr marL="1116940" indent="0">
              <a:buNone/>
              <a:defRPr sz="698"/>
            </a:lvl8pPr>
            <a:lvl9pPr marL="1276502" indent="0">
              <a:buNone/>
              <a:defRPr sz="698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788" y="1085374"/>
            <a:ext cx="1029140" cy="2010789"/>
          </a:xfrm>
        </p:spPr>
        <p:txBody>
          <a:bodyPr/>
          <a:lstStyle>
            <a:lvl1pPr marL="0" indent="0">
              <a:buNone/>
              <a:defRPr sz="558"/>
            </a:lvl1pPr>
            <a:lvl2pPr marL="159563" indent="0">
              <a:buNone/>
              <a:defRPr sz="489"/>
            </a:lvl2pPr>
            <a:lvl3pPr marL="319126" indent="0">
              <a:buNone/>
              <a:defRPr sz="419"/>
            </a:lvl3pPr>
            <a:lvl4pPr marL="478688" indent="0">
              <a:buNone/>
              <a:defRPr sz="349"/>
            </a:lvl4pPr>
            <a:lvl5pPr marL="638251" indent="0">
              <a:buNone/>
              <a:defRPr sz="349"/>
            </a:lvl5pPr>
            <a:lvl6pPr marL="797814" indent="0">
              <a:buNone/>
              <a:defRPr sz="349"/>
            </a:lvl6pPr>
            <a:lvl7pPr marL="957377" indent="0">
              <a:buNone/>
              <a:defRPr sz="349"/>
            </a:lvl7pPr>
            <a:lvl8pPr marL="1116940" indent="0">
              <a:buNone/>
              <a:defRPr sz="349"/>
            </a:lvl8pPr>
            <a:lvl9pPr marL="1276502" indent="0">
              <a:buNone/>
              <a:defRPr sz="349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44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972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83470" y="192620"/>
            <a:ext cx="688032" cy="30660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73" y="192620"/>
            <a:ext cx="2024211" cy="306601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841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373" y="192621"/>
            <a:ext cx="2752130" cy="69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73" y="963102"/>
            <a:ext cx="2752130" cy="2295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373" y="3353270"/>
            <a:ext cx="717947" cy="192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52311-AA5C-4441-B786-48B05554D7AB}" type="datetimeFigureOut">
              <a:rPr lang="en-IN" smtClean="0"/>
              <a:t>12-12-2025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56978" y="3353270"/>
            <a:ext cx="1076920" cy="192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3555" y="3353270"/>
            <a:ext cx="717947" cy="192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5D14-56E9-4154-B5CC-89631F1DEC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436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19126" rtl="0" eaLnBrk="1" latinLnBrk="0" hangingPunct="1">
        <a:lnSpc>
          <a:spcPct val="90000"/>
        </a:lnSpc>
        <a:spcBef>
          <a:spcPct val="0"/>
        </a:spcBef>
        <a:buNone/>
        <a:defRPr sz="15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781" indent="-79781" algn="l" defTabSz="319126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977" kern="1200">
          <a:solidFill>
            <a:schemeClr val="tx1"/>
          </a:solidFill>
          <a:latin typeface="+mn-lt"/>
          <a:ea typeface="+mn-ea"/>
          <a:cs typeface="+mn-cs"/>
        </a:defRPr>
      </a:lvl1pPr>
      <a:lvl2pPr marL="239344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2pPr>
      <a:lvl3pPr marL="398907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98" kern="1200">
          <a:solidFill>
            <a:schemeClr val="tx1"/>
          </a:solidFill>
          <a:latin typeface="+mn-lt"/>
          <a:ea typeface="+mn-ea"/>
          <a:cs typeface="+mn-cs"/>
        </a:defRPr>
      </a:lvl3pPr>
      <a:lvl4pPr marL="558470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28" kern="1200">
          <a:solidFill>
            <a:schemeClr val="tx1"/>
          </a:solidFill>
          <a:latin typeface="+mn-lt"/>
          <a:ea typeface="+mn-ea"/>
          <a:cs typeface="+mn-cs"/>
        </a:defRPr>
      </a:lvl4pPr>
      <a:lvl5pPr marL="718033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28" kern="1200">
          <a:solidFill>
            <a:schemeClr val="tx1"/>
          </a:solidFill>
          <a:latin typeface="+mn-lt"/>
          <a:ea typeface="+mn-ea"/>
          <a:cs typeface="+mn-cs"/>
        </a:defRPr>
      </a:lvl5pPr>
      <a:lvl6pPr marL="877595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28" kern="1200">
          <a:solidFill>
            <a:schemeClr val="tx1"/>
          </a:solidFill>
          <a:latin typeface="+mn-lt"/>
          <a:ea typeface="+mn-ea"/>
          <a:cs typeface="+mn-cs"/>
        </a:defRPr>
      </a:lvl6pPr>
      <a:lvl7pPr marL="1037158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28" kern="1200">
          <a:solidFill>
            <a:schemeClr val="tx1"/>
          </a:solidFill>
          <a:latin typeface="+mn-lt"/>
          <a:ea typeface="+mn-ea"/>
          <a:cs typeface="+mn-cs"/>
        </a:defRPr>
      </a:lvl7pPr>
      <a:lvl8pPr marL="1196721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28" kern="1200">
          <a:solidFill>
            <a:schemeClr val="tx1"/>
          </a:solidFill>
          <a:latin typeface="+mn-lt"/>
          <a:ea typeface="+mn-ea"/>
          <a:cs typeface="+mn-cs"/>
        </a:defRPr>
      </a:lvl8pPr>
      <a:lvl9pPr marL="1356284" indent="-79781" algn="l" defTabSz="319126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1pPr>
      <a:lvl2pPr marL="159563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2pPr>
      <a:lvl3pPr marL="319126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3pPr>
      <a:lvl4pPr marL="478688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4pPr>
      <a:lvl5pPr marL="638251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5pPr>
      <a:lvl6pPr marL="797814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6pPr>
      <a:lvl7pPr marL="957377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7pPr>
      <a:lvl8pPr marL="1116940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8pPr>
      <a:lvl9pPr marL="1276502" algn="l" defTabSz="319126" rtl="0" eaLnBrk="1" latinLnBrk="0" hangingPunct="1">
        <a:defRPr sz="6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6861" y="223705"/>
            <a:ext cx="1328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8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</a:rPr>
              <a:t>MicroBio</a:t>
            </a:r>
            <a:r>
              <a:rPr lang="en-IN" sz="18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</a:rPr>
              <a:t> </a:t>
            </a:r>
            <a:r>
              <a:rPr lang="en-IN" sz="1800" b="1" u="sng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</a:rPr>
              <a:t>Innovate</a:t>
            </a:r>
            <a:endParaRPr lang="en-IN" sz="1800" b="1" u="sng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tyle Script" panose="030804020302050B04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253"/>
            <a:ext cx="923453" cy="8678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74900" y="37652"/>
            <a:ext cx="65616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Institute logo</a:t>
            </a:r>
          </a:p>
          <a:p>
            <a:pPr algn="ctr"/>
            <a:endParaRPr lang="en-US" sz="900" dirty="0">
              <a:solidFill>
                <a:srgbClr val="FF0000"/>
              </a:solidFill>
            </a:endParaRPr>
          </a:p>
          <a:p>
            <a:pPr algn="ctr"/>
            <a:endParaRPr lang="en-IN" sz="1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05047" y="786630"/>
            <a:ext cx="2699139" cy="2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7577" y="842215"/>
            <a:ext cx="3018429" cy="677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Background:</a:t>
            </a:r>
          </a:p>
          <a:p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577" y="1543731"/>
            <a:ext cx="3018429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Innovation:</a:t>
            </a: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7577" y="3153187"/>
            <a:ext cx="3018429" cy="446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References: </a:t>
            </a:r>
          </a:p>
          <a:p>
            <a:endParaRPr 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0900" y="580499"/>
            <a:ext cx="2196864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solidFill>
                  <a:srgbClr val="FF0000"/>
                </a:solidFill>
              </a:rPr>
              <a:t>Institute </a:t>
            </a:r>
            <a:r>
              <a:rPr lang="en-US" sz="700" dirty="0" smtClean="0">
                <a:solidFill>
                  <a:srgbClr val="FF0000"/>
                </a:solidFill>
              </a:rPr>
              <a:t>Name</a:t>
            </a:r>
            <a:endParaRPr lang="en-US" sz="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60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16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Freestyle Script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GEU</dc:creator>
  <cp:lastModifiedBy>GEU</cp:lastModifiedBy>
  <cp:revision>3</cp:revision>
  <dcterms:created xsi:type="dcterms:W3CDTF">2025-12-12T07:57:27Z</dcterms:created>
  <dcterms:modified xsi:type="dcterms:W3CDTF">2025-12-12T08:13:04Z</dcterms:modified>
</cp:coreProperties>
</file>